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82" r:id="rId5"/>
    <p:sldId id="278" r:id="rId6"/>
    <p:sldId id="285" r:id="rId7"/>
    <p:sldId id="280" r:id="rId8"/>
    <p:sldId id="283" r:id="rId9"/>
    <p:sldId id="262" r:id="rId10"/>
    <p:sldId id="279" r:id="rId11"/>
    <p:sldId id="259" r:id="rId12"/>
    <p:sldId id="284" r:id="rId13"/>
    <p:sldId id="287" r:id="rId14"/>
    <p:sldId id="288" r:id="rId15"/>
    <p:sldId id="290" r:id="rId16"/>
    <p:sldId id="291" r:id="rId17"/>
    <p:sldId id="275" r:id="rId18"/>
    <p:sldId id="276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81a8f69a0_19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81a8f69a0_19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81a8f69a0_3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81a8f69a0_3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81a8f69a0_3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81a8f69a0_3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1a8f69a0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1a8f69a0_3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81a8f69a0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81a8f69a0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1a8f69a0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1a8f69a0_3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549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1a8f69a0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1a8f69a0_3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787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1a8f69a0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1a8f69a0_3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075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81a8f69a0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81a8f69a0_3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94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RTX-Explore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DXR Path Tracer</a:t>
            </a:r>
            <a:endParaRPr sz="36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Dugan · Henry Zhu · Ziad Ben Hadj-Alouane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2FB1-190B-4DB2-9880-A4621231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5B3AF-DC96-4C3D-9FAD-E742310BB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176" y="0"/>
            <a:ext cx="4929824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697E0-9782-41C4-ABFE-80782BC0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954" y="0"/>
            <a:ext cx="4436084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6079C2-F9E1-4B7F-AAC8-B15E9E96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255" y="2739645"/>
            <a:ext cx="1787749" cy="245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2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5A00E-269D-40AD-BD85-AB0F2546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61"/>
            <a:ext cx="910222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DA75E-A7B5-49D3-B8DE-A5A1EFB32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8B1DE-CE14-4A6E-8FBD-F07B9D5A1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13" y="0"/>
            <a:ext cx="87685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9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1590938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MILESTONE II</a:t>
            </a:r>
            <a:r>
              <a:rPr lang="en-US" b="1" dirty="0"/>
              <a:t>I</a:t>
            </a:r>
            <a:r>
              <a:rPr lang="en" b="1" dirty="0"/>
              <a:t> - Part </a:t>
            </a:r>
            <a:r>
              <a:rPr lang="en" b="1" dirty="0" smtClean="0"/>
              <a:t>3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Optimizations, GLTF, other goodies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7808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8403" y="86075"/>
            <a:ext cx="9579552" cy="841800"/>
          </a:xfrm>
        </p:spPr>
        <p:txBody>
          <a:bodyPr/>
          <a:lstStyle/>
          <a:p>
            <a:r>
              <a:rPr lang="en-US" dirty="0" smtClean="0"/>
              <a:t>Uploading vertices/indices from CPU to GPU</a:t>
            </a:r>
            <a:endParaRPr lang="en-US" dirty="0"/>
          </a:p>
        </p:txBody>
      </p:sp>
      <p:pic>
        <p:nvPicPr>
          <p:cNvPr id="1026" name="Picture 2" descr="https://i.gyazo.com/19883fd15e339f3113e58ff198d5b1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14909"/>
            <a:ext cx="3982065" cy="93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gyazo.com/4694d6f02cbdbee63c9a82db8cf88b9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496" y="3214909"/>
            <a:ext cx="4180974" cy="93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3290" y="1288026"/>
            <a:ext cx="8389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15.51ms      -&gt;     14.51ms</a:t>
            </a:r>
          </a:p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 (small model + </a:t>
            </a:r>
            <a:r>
              <a:rPr lang="en-US" sz="4000" dirty="0" err="1" smtClean="0">
                <a:solidFill>
                  <a:schemeClr val="tx1"/>
                </a:solidFill>
              </a:rPr>
              <a:t>cornell</a:t>
            </a:r>
            <a:r>
              <a:rPr lang="en-US" sz="40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(GTX 1070)</a:t>
            </a:r>
          </a:p>
        </p:txBody>
      </p:sp>
    </p:spTree>
    <p:extLst>
      <p:ext uri="{BB962C8B-B14F-4D97-AF65-F5344CB8AC3E}">
        <p14:creationId xmlns:p14="http://schemas.microsoft.com/office/powerpoint/2010/main" val="28517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272371" y="76770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GLTF</a:t>
            </a:r>
            <a:endParaRPr sz="2400" dirty="0"/>
          </a:p>
        </p:txBody>
      </p:sp>
      <p:pic>
        <p:nvPicPr>
          <p:cNvPr id="2050" name="Picture 2" descr="https://scontent-iad3-1.xx.fbcdn.net/v/t1.15752-9/47211667_274251293127267_5216164203907252224_n.png?_nc_cat=105&amp;_nc_ht=scontent-iad3-1.xx&amp;oh=535d540523dc3f0e859ba4901713e60d&amp;oe=5CA83F3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7" t="18268" r="22719" b="27206"/>
          <a:stretch/>
        </p:blipFill>
        <p:spPr bwMode="auto">
          <a:xfrm>
            <a:off x="272371" y="260231"/>
            <a:ext cx="2813292" cy="221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-iad3-1.xx.fbcdn.net/v/t1.15752-9/47577369_301475977374063_1857635228818866176_n.png?_nc_cat=102&amp;_nc_ht=scontent-iad3-1.xx&amp;oh=d647531b6aaf45709ca897bed653bd36&amp;oe=5CA3D93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7" t="22946" r="31746" b="1694"/>
          <a:stretch/>
        </p:blipFill>
        <p:spPr bwMode="auto">
          <a:xfrm>
            <a:off x="6843252" y="76770"/>
            <a:ext cx="2172929" cy="329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-iad3-1.xx.fbcdn.net/v/t1.15752-9/47191415_325783701594808_1933885913528532992_n.png?_nc_cat=106&amp;_nc_ht=scontent-iad3-1.xx&amp;oh=4d9db6fe40bbc66a5f2483366cab4732&amp;oe=5C66D3E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7" t="27925" r="10464" b="4237"/>
          <a:stretch/>
        </p:blipFill>
        <p:spPr bwMode="auto">
          <a:xfrm>
            <a:off x="2432807" y="1154953"/>
            <a:ext cx="4043680" cy="263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scontent-iad3-1.xx.fbcdn.net/v/t1.15752-9/47223882_281405625847697_267366425755123712_n.png?_nc_cat=104&amp;_nc_ht=scontent-iad3-1.xx&amp;oh=d81bc36555cf5ad5024e628b30b14a4a&amp;oe=5C6E7F8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3" t="42267" r="37868" b="32031"/>
          <a:stretch/>
        </p:blipFill>
        <p:spPr bwMode="auto">
          <a:xfrm>
            <a:off x="1473997" y="3116640"/>
            <a:ext cx="1554481" cy="174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scontent-iad3-1.xx.fbcdn.net/v/t1.15752-9/47163117_435352160333602_7863660707487678464_n.png?_nc_cat=107&amp;_nc_ht=scontent-iad3-1.xx&amp;oh=8fe4b6d5da8fb834dcd3bed726f40959&amp;oe=5C6BA14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6" t="42754" r="32780" b="19040"/>
          <a:stretch/>
        </p:blipFill>
        <p:spPr bwMode="auto">
          <a:xfrm>
            <a:off x="5498298" y="2861187"/>
            <a:ext cx="2271296" cy="231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9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272371" y="76770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Mini Minecraft?</a:t>
            </a:r>
            <a:endParaRPr sz="2400" dirty="0"/>
          </a:p>
        </p:txBody>
      </p:sp>
      <p:pic>
        <p:nvPicPr>
          <p:cNvPr id="3076" name="Picture 4" descr="https://i.gyazo.com/48f2111884e55ababf1da8fb9cfa616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2" y="1929569"/>
            <a:ext cx="4186827" cy="242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i.gyazo.com/629c9c0662a16ed104fc1069e59456f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219" y="1113995"/>
            <a:ext cx="5004620" cy="284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54729" y="4208696"/>
            <a:ext cx="2755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One Word:</a:t>
            </a:r>
          </a:p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O P T I M I Z E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5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Upcoming Goals</a:t>
            </a:r>
            <a:endParaRPr sz="6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1986825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MILESTONE </a:t>
            </a:r>
            <a:r>
              <a:rPr lang="en-US" altLang="ja-JP" b="1" dirty="0"/>
              <a:t>Ⅳ</a:t>
            </a:r>
            <a:endParaRPr b="1" dirty="0"/>
          </a:p>
          <a:p>
            <a:pPr lvl="0"/>
            <a:r>
              <a:rPr lang="en-US" sz="2400" dirty="0"/>
              <a:t>Optimization &amp; Diagnosis of Bottlenecks</a:t>
            </a:r>
            <a:br>
              <a:rPr lang="en-US" sz="2400" dirty="0"/>
            </a:br>
            <a:r>
              <a:rPr lang="en-US" sz="2400" dirty="0"/>
              <a:t>Benchmarks and Performance Analysis</a:t>
            </a:r>
            <a:br>
              <a:rPr lang="en-US" sz="2400" dirty="0"/>
            </a:br>
            <a:r>
              <a:rPr lang="en-US" sz="2400" dirty="0"/>
              <a:t>Subsurface Scattering </a:t>
            </a:r>
            <a:r>
              <a:rPr lang="en-US" sz="2400" dirty="0"/>
              <a:t>(?)</a:t>
            </a:r>
            <a:br>
              <a:rPr lang="en-US" sz="2400" dirty="0"/>
            </a:br>
            <a:r>
              <a:rPr lang="en-US" sz="2400" dirty="0" smtClean="0"/>
              <a:t>GLTF animations </a:t>
            </a:r>
            <a:r>
              <a:rPr lang="en-US" sz="2400" dirty="0"/>
              <a:t>(?)</a:t>
            </a:r>
            <a:r>
              <a:rPr lang="en-US" sz="2400" dirty="0"/>
              <a:t/>
            </a:r>
            <a:br>
              <a:rPr lang="en-US" sz="2400" dirty="0"/>
            </a:b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604075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Current Progress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2445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MILESTONE </a:t>
            </a:r>
            <a:r>
              <a:rPr lang="en-US" b="1" dirty="0"/>
              <a:t>I</a:t>
            </a:r>
            <a:r>
              <a:rPr lang="en" b="1" dirty="0"/>
              <a:t>II - Part 1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Path Tracing </a:t>
            </a:r>
            <a:r>
              <a:rPr lang="en-US" sz="2400" dirty="0"/>
              <a:t>Improvements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AC1DB-C951-4299-9926-24F8B6D4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08" y="1296811"/>
            <a:ext cx="2696427" cy="3846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F66F52-D67C-4889-8693-34692A02D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966" y="1244559"/>
            <a:ext cx="2810569" cy="384577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69573DB-B919-4568-81CB-89ACCFA9DB94}"/>
              </a:ext>
            </a:extLst>
          </p:cNvPr>
          <p:cNvSpPr/>
          <p:nvPr/>
        </p:nvSpPr>
        <p:spPr>
          <a:xfrm>
            <a:off x="3402419" y="2913321"/>
            <a:ext cx="2200939" cy="956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DE89-0485-43B4-BCEA-3D5F76ED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17808"/>
            <a:ext cx="4045200" cy="1482300"/>
          </a:xfrm>
        </p:spPr>
        <p:txBody>
          <a:bodyPr/>
          <a:lstStyle/>
          <a:p>
            <a:pPr algn="l"/>
            <a:r>
              <a:rPr lang="en-US" dirty="0"/>
              <a:t>Improvements: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530FB96-FACA-4AF6-B38A-67CD85062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972509"/>
            <a:ext cx="4045200" cy="405318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Models can now reference textures/materials in any order in scene file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Scene file rotation/scale matrix now edits normal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Normal maps can be edited from the scene file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Improved RNG function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Improved accumulation of color for better precision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dirty="0"/>
              <a:t>Optimized number of GPU to CPU copies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40AA96-0712-49E7-8D08-F623D705B35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CB7DE-603B-4730-BBE3-8122AA5F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934" y="0"/>
            <a:ext cx="1846566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672C9-FB20-41BF-A334-4855C498A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558" y="0"/>
            <a:ext cx="22883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27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C52F1-9102-43FC-8545-92BC7924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9BDF9-728E-43E0-9346-A196A88D5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" y="0"/>
            <a:ext cx="91241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39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2E5F-ABF6-4F82-A9A8-7D0EF2D0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BD8F89-2EF9-4FB5-BA0F-21F1433AA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59186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65025-6C50-42ED-90C4-A93152525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33" y="0"/>
            <a:ext cx="3298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35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023F-7D31-418D-A2F1-9097D6BD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71D68-9F90-495E-A16C-21A6AF46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56" y="0"/>
            <a:ext cx="87218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5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AB55-99EB-479F-BBAD-F311B3BED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BFF7E-BAC9-4806-AB87-2BCE37F58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28" y="0"/>
            <a:ext cx="913365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CB0142-3741-45BD-BFB4-95A319C7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465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1590938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MILESTONE II</a:t>
            </a:r>
            <a:r>
              <a:rPr lang="en-US" b="1" dirty="0"/>
              <a:t>I</a:t>
            </a:r>
            <a:r>
              <a:rPr lang="en" b="1" dirty="0"/>
              <a:t> - Part 2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Glass, Metal, Dispersion</a:t>
            </a:r>
            <a:endParaRPr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137</Words>
  <Application>Microsoft Office PowerPoint</Application>
  <PresentationFormat>On-screen Show (16:9)</PresentationFormat>
  <Paragraphs>28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Dark</vt:lpstr>
      <vt:lpstr>RTX-Explore DXR Path Tracer</vt:lpstr>
      <vt:lpstr>Current Progress</vt:lpstr>
      <vt:lpstr>MILESTONE III - Part 1 Path Tracing Improvements</vt:lpstr>
      <vt:lpstr>Improvements: </vt:lpstr>
      <vt:lpstr>PowerPoint Presentation</vt:lpstr>
      <vt:lpstr>PowerPoint Presentation</vt:lpstr>
      <vt:lpstr>PowerPoint Presentation</vt:lpstr>
      <vt:lpstr>PowerPoint Presentation</vt:lpstr>
      <vt:lpstr>MILESTONE III - Part 2 Glass, Metal, Dispersion</vt:lpstr>
      <vt:lpstr>PowerPoint Presentation</vt:lpstr>
      <vt:lpstr>PowerPoint Presentation</vt:lpstr>
      <vt:lpstr>PowerPoint Presentation</vt:lpstr>
      <vt:lpstr>MILESTONE III - Part 3 Optimizations, GLTF, other goodies</vt:lpstr>
      <vt:lpstr>Uploading vertices/indices from CPU to GPU</vt:lpstr>
      <vt:lpstr>GLTF</vt:lpstr>
      <vt:lpstr>Mini Minecraft?</vt:lpstr>
      <vt:lpstr>Upcoming Goals</vt:lpstr>
      <vt:lpstr>MILESTONE Ⅳ Optimization &amp; Diagnosis of Bottlenecks Benchmarks and Performance Analysis Subsurface Scattering (?) GLTF animations (?)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RTX-Explore DXR Path Tracer</dc:title>
  <dc:creator>henry zhu</dc:creator>
  <cp:lastModifiedBy>henry zhu</cp:lastModifiedBy>
  <cp:revision>15</cp:revision>
  <dcterms:modified xsi:type="dcterms:W3CDTF">2018-12-03T21:39:02Z</dcterms:modified>
</cp:coreProperties>
</file>